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_rels/presentation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media/image12.png" ContentType="image/png"/>
  <Override PartName="/ppt/media/image11.png" ContentType="image/png"/>
  <Override PartName="/ppt/media/image10.png" ContentType="image/png"/>
  <Override PartName="/ppt/media/image5.png" ContentType="image/png"/>
  <Override PartName="/ppt/media/image17.png" ContentType="image/png"/>
  <Override PartName="/ppt/media/image6.png" ContentType="image/png"/>
  <Override PartName="/ppt/media/image18.png" ContentType="image/png"/>
  <Override PartName="/ppt/media/image4.png" ContentType="image/png"/>
  <Override PartName="/ppt/media/image16.png" ContentType="image/png"/>
  <Override PartName="/ppt/media/image19.png" ContentType="image/png"/>
  <Override PartName="/ppt/media/image7.png" ContentType="image/png"/>
  <Override PartName="/ppt/media/image3.png" ContentType="image/png"/>
  <Override PartName="/ppt/media/image15.png" ContentType="image/png"/>
  <Override PartName="/ppt/media/image1.png" ContentType="image/png"/>
  <Override PartName="/ppt/media/image13.png" ContentType="image/png"/>
  <Override PartName="/ppt/media/image2.png" ContentType="image/png"/>
  <Override PartName="/ppt/media/image14.png" ContentType="image/png"/>
  <Override PartName="/ppt/media/image8.png" ContentType="image/png"/>
  <Override PartName="/ppt/media/image9.png" ContentType="image/png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ş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ı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ü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z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ç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ı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y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ı</a:t>
            </a: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n</a:t>
            </a: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Anahat metninin biçimini düzenlemek için </a:t>
            </a: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tıklayın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1 Slayt Numarası Yer Tutucusu"/>
          <p:cNvSpPr/>
          <p:nvPr/>
        </p:nvSpPr>
        <p:spPr>
          <a:xfrm>
            <a:off x="7010280" y="6400800"/>
            <a:ext cx="1898280" cy="4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ctr">
            <a:noAutofit/>
          </a:bodyPr>
          <a:p>
            <a:pPr algn="r">
              <a:lnSpc>
                <a:spcPct val="100000"/>
              </a:lnSpc>
            </a:pPr>
            <a:fld id="{8B6C8062-C751-4C38-B3D2-AA66ECD49807}" type="slidenum">
              <a:rPr b="0" lang="tr-TR" sz="14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tr-T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3 Dikdörtgen 1"/>
          <p:cNvSpPr/>
          <p:nvPr/>
        </p:nvSpPr>
        <p:spPr>
          <a:xfrm>
            <a:off x="1332000" y="692280"/>
            <a:ext cx="7517880" cy="17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30000"/>
              </a:lnSpc>
            </a:pPr>
            <a:r>
              <a:rPr b="1" lang="tr-TR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T.C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</a:pPr>
            <a:r>
              <a:rPr b="1" lang="tr-TR" sz="2800" spc="-1" strike="noStrike">
                <a:solidFill>
                  <a:srgbClr val="000000"/>
                </a:solidFill>
                <a:latin typeface="Book Antiqua"/>
                <a:ea typeface="DejaVu Sans"/>
              </a:rPr>
              <a:t>GÜNGÖREN MÜFTÜLÜĞÜ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30000"/>
              </a:lnSpc>
            </a:pP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Picture 1" descr="Koyu_kahve"/>
          <p:cNvPicPr/>
          <p:nvPr/>
        </p:nvPicPr>
        <p:blipFill>
          <a:blip r:embed="rId1"/>
          <a:stretch/>
        </p:blipFill>
        <p:spPr>
          <a:xfrm>
            <a:off x="0" y="0"/>
            <a:ext cx="1395000" cy="1380600"/>
          </a:xfrm>
          <a:prstGeom prst="rect">
            <a:avLst/>
          </a:prstGeom>
          <a:ln w="0">
            <a:noFill/>
          </a:ln>
        </p:spPr>
      </p:pic>
      <p:sp>
        <p:nvSpPr>
          <p:cNvPr id="155" name="5 Dikdörtgen 1"/>
          <p:cNvSpPr/>
          <p:nvPr/>
        </p:nvSpPr>
        <p:spPr>
          <a:xfrm>
            <a:off x="1547640" y="2708280"/>
            <a:ext cx="6843240" cy="283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tr-TR" sz="2400" spc="-1" strike="noStrike">
                <a:solidFill>
                  <a:srgbClr val="000000"/>
                </a:solidFill>
                <a:latin typeface="Book Antiqua"/>
                <a:ea typeface="DejaVu Sans"/>
              </a:rPr>
              <a:t>2024</a:t>
            </a:r>
            <a:endParaRPr b="0" lang="tr-T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tr-TR" sz="2400" spc="-1" strike="noStrike">
                <a:solidFill>
                  <a:srgbClr val="000000"/>
                </a:solidFill>
                <a:latin typeface="Book Antiqua"/>
                <a:ea typeface="DejaVu Sans"/>
              </a:rPr>
              <a:t> </a:t>
            </a:r>
            <a:r>
              <a:rPr b="1" lang="tr-TR" sz="2400" spc="-1" strike="noStrike">
                <a:solidFill>
                  <a:srgbClr val="000000"/>
                </a:solidFill>
                <a:latin typeface="Book Antiqua"/>
                <a:ea typeface="DejaVu Sans"/>
              </a:rPr>
              <a:t>YILI YAZ KUR’AN KURSU  SEMİNERİNE</a:t>
            </a:r>
            <a:endParaRPr b="0" lang="tr-TR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tr-TR" sz="6600" spc="-1" strike="noStrike">
                <a:solidFill>
                  <a:srgbClr val="ff0000"/>
                </a:solidFill>
                <a:latin typeface="Book Antiqua"/>
                <a:ea typeface="DejaVu Sans"/>
              </a:rPr>
              <a:t>HOŞ GELDİNİZ</a:t>
            </a:r>
            <a:endParaRPr b="0" lang="tr-TR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6 Dikdörtgen 1"/>
          <p:cNvSpPr/>
          <p:nvPr/>
        </p:nvSpPr>
        <p:spPr>
          <a:xfrm rot="16200000">
            <a:off x="-2140200" y="3701160"/>
            <a:ext cx="5357520" cy="942840"/>
          </a:xfrm>
          <a:prstGeom prst="rect">
            <a:avLst/>
          </a:prstGeom>
          <a:solidFill>
            <a:schemeClr val="bg2">
              <a:lumMod val="5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tr-TR" sz="2800" spc="-1" strike="noStrike">
                <a:solidFill>
                  <a:srgbClr val="33ccff"/>
                </a:solidFill>
                <a:latin typeface="Calibri"/>
                <a:ea typeface="DejaVu Sans"/>
              </a:rPr>
              <a:t>2024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tr-TR" sz="2800" spc="-1" strike="noStrike">
                <a:solidFill>
                  <a:srgbClr val="33ccff"/>
                </a:solidFill>
                <a:latin typeface="Calibri"/>
                <a:ea typeface="DejaVu Sans"/>
              </a:rPr>
              <a:t> </a:t>
            </a:r>
            <a:r>
              <a:rPr b="1" lang="tr-TR" sz="2800" spc="-1" strike="noStrike">
                <a:solidFill>
                  <a:srgbClr val="33ccff"/>
                </a:solidFill>
                <a:latin typeface="Calibri"/>
                <a:ea typeface="DejaVu Sans"/>
              </a:rPr>
              <a:t>YAZ KURSU SEMİNERİ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7920" y="1430640"/>
            <a:ext cx="9137880" cy="399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7920" y="1230840"/>
            <a:ext cx="9137880" cy="439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7920" y="983520"/>
            <a:ext cx="9137880" cy="4885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-1800000" y="-162000"/>
            <a:ext cx="12594240" cy="7356240"/>
          </a:xfrm>
          <a:prstGeom prst="rect">
            <a:avLst/>
          </a:prstGeom>
          <a:ln w="0">
            <a:noFill/>
          </a:ln>
        </p:spPr>
      </p:pic>
      <p:sp>
        <p:nvSpPr>
          <p:cNvPr id="175" name=""/>
          <p:cNvSpPr/>
          <p:nvPr/>
        </p:nvSpPr>
        <p:spPr>
          <a:xfrm>
            <a:off x="7773480" y="214920"/>
            <a:ext cx="320760" cy="1039320"/>
          </a:xfrm>
          <a:custGeom>
            <a:avLst/>
            <a:gdLst>
              <a:gd name="textAreaLeft" fmla="*/ 0 w 320760"/>
              <a:gd name="textAreaRight" fmla="*/ 322200 w 320760"/>
              <a:gd name="textAreaTop" fmla="*/ 0 h 1039320"/>
              <a:gd name="textAreaBottom" fmla="*/ 1040760 h 1039320"/>
            </a:gdLst>
            <a:ahLst/>
            <a:rect l="textAreaLeft" t="textAreaTop" r="textAreaRight" b="textAreaBottom"/>
            <a:pathLst>
              <a:path w="909" h="2905">
                <a:moveTo>
                  <a:pt x="227" y="2904"/>
                </a:moveTo>
                <a:lnTo>
                  <a:pt x="227" y="726"/>
                </a:lnTo>
                <a:lnTo>
                  <a:pt x="0" y="726"/>
                </a:lnTo>
                <a:lnTo>
                  <a:pt x="454" y="0"/>
                </a:lnTo>
                <a:lnTo>
                  <a:pt x="908" y="726"/>
                </a:lnTo>
                <a:lnTo>
                  <a:pt x="681" y="726"/>
                </a:lnTo>
                <a:lnTo>
                  <a:pt x="681" y="2904"/>
                </a:lnTo>
                <a:lnTo>
                  <a:pt x="227" y="2904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0" y="-21600"/>
            <a:ext cx="9138240" cy="6873840"/>
          </a:xfrm>
          <a:prstGeom prst="rect">
            <a:avLst/>
          </a:prstGeom>
          <a:ln w="0">
            <a:noFill/>
          </a:ln>
        </p:spPr>
      </p:pic>
      <p:sp>
        <p:nvSpPr>
          <p:cNvPr id="177" name=""/>
          <p:cNvSpPr/>
          <p:nvPr/>
        </p:nvSpPr>
        <p:spPr>
          <a:xfrm>
            <a:off x="1555200" y="1306080"/>
            <a:ext cx="973800" cy="321480"/>
          </a:xfrm>
          <a:custGeom>
            <a:avLst/>
            <a:gdLst>
              <a:gd name="textAreaLeft" fmla="*/ 0 w 973800"/>
              <a:gd name="textAreaRight" fmla="*/ 975240 w 973800"/>
              <a:gd name="textAreaTop" fmla="*/ 0 h 321480"/>
              <a:gd name="textAreaBottom" fmla="*/ 322920 h 321480"/>
            </a:gdLst>
            <a:ahLst/>
            <a:rect l="textAreaLeft" t="textAreaTop" r="textAreaRight" b="textAreaBottom"/>
            <a:pathLst>
              <a:path w="2723" h="911">
                <a:moveTo>
                  <a:pt x="2722" y="227"/>
                </a:moveTo>
                <a:lnTo>
                  <a:pt x="680" y="227"/>
                </a:lnTo>
                <a:lnTo>
                  <a:pt x="680" y="0"/>
                </a:lnTo>
                <a:lnTo>
                  <a:pt x="0" y="455"/>
                </a:lnTo>
                <a:lnTo>
                  <a:pt x="680" y="910"/>
                </a:lnTo>
                <a:lnTo>
                  <a:pt x="680" y="682"/>
                </a:lnTo>
                <a:lnTo>
                  <a:pt x="2722" y="682"/>
                </a:lnTo>
                <a:lnTo>
                  <a:pt x="2722" y="227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38240" cy="9312480"/>
          </a:xfrm>
          <a:prstGeom prst="rect">
            <a:avLst/>
          </a:prstGeom>
          <a:ln w="0">
            <a:noFill/>
          </a:ln>
        </p:spPr>
      </p:pic>
      <p:sp>
        <p:nvSpPr>
          <p:cNvPr id="179" name=""/>
          <p:cNvSpPr/>
          <p:nvPr/>
        </p:nvSpPr>
        <p:spPr>
          <a:xfrm>
            <a:off x="1567440" y="2176920"/>
            <a:ext cx="1170000" cy="429840"/>
          </a:xfrm>
          <a:custGeom>
            <a:avLst/>
            <a:gdLst>
              <a:gd name="textAreaLeft" fmla="*/ 0 w 1170000"/>
              <a:gd name="textAreaRight" fmla="*/ 1171440 w 1170000"/>
              <a:gd name="textAreaTop" fmla="*/ 0 h 429840"/>
              <a:gd name="textAreaBottom" fmla="*/ 431280 h 429840"/>
            </a:gdLst>
            <a:ahLst/>
            <a:rect l="textAreaLeft" t="textAreaTop" r="textAreaRight" b="textAreaBottom"/>
            <a:pathLst>
              <a:path w="3268" h="1212">
                <a:moveTo>
                  <a:pt x="3267" y="302"/>
                </a:moveTo>
                <a:lnTo>
                  <a:pt x="816" y="302"/>
                </a:lnTo>
                <a:lnTo>
                  <a:pt x="816" y="0"/>
                </a:lnTo>
                <a:lnTo>
                  <a:pt x="0" y="605"/>
                </a:lnTo>
                <a:lnTo>
                  <a:pt x="816" y="1211"/>
                </a:lnTo>
                <a:lnTo>
                  <a:pt x="816" y="908"/>
                </a:lnTo>
                <a:lnTo>
                  <a:pt x="3267" y="908"/>
                </a:lnTo>
                <a:lnTo>
                  <a:pt x="3267" y="302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11160" y="0"/>
            <a:ext cx="9126720" cy="8789760"/>
          </a:xfrm>
          <a:prstGeom prst="rect">
            <a:avLst/>
          </a:prstGeom>
          <a:ln w="0">
            <a:noFill/>
          </a:ln>
        </p:spPr>
      </p:pic>
      <p:sp>
        <p:nvSpPr>
          <p:cNvPr id="181" name=""/>
          <p:cNvSpPr/>
          <p:nvPr/>
        </p:nvSpPr>
        <p:spPr>
          <a:xfrm>
            <a:off x="1436760" y="2351160"/>
            <a:ext cx="1039320" cy="342720"/>
          </a:xfrm>
          <a:custGeom>
            <a:avLst/>
            <a:gdLst>
              <a:gd name="textAreaLeft" fmla="*/ 0 w 1039320"/>
              <a:gd name="textAreaRight" fmla="*/ 1040760 w 1039320"/>
              <a:gd name="textAreaTop" fmla="*/ 0 h 342720"/>
              <a:gd name="textAreaBottom" fmla="*/ 344160 h 342720"/>
            </a:gdLst>
            <a:ahLst/>
            <a:rect l="textAreaLeft" t="textAreaTop" r="textAreaRight" b="textAreaBottom"/>
            <a:pathLst>
              <a:path w="2905" h="970">
                <a:moveTo>
                  <a:pt x="2904" y="242"/>
                </a:moveTo>
                <a:lnTo>
                  <a:pt x="726" y="242"/>
                </a:lnTo>
                <a:lnTo>
                  <a:pt x="726" y="0"/>
                </a:lnTo>
                <a:lnTo>
                  <a:pt x="0" y="484"/>
                </a:lnTo>
                <a:lnTo>
                  <a:pt x="726" y="969"/>
                </a:lnTo>
                <a:lnTo>
                  <a:pt x="726" y="726"/>
                </a:lnTo>
                <a:lnTo>
                  <a:pt x="2904" y="726"/>
                </a:lnTo>
                <a:lnTo>
                  <a:pt x="2904" y="242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360" y="360000"/>
            <a:ext cx="9138240" cy="5722920"/>
          </a:xfrm>
          <a:prstGeom prst="rect">
            <a:avLst/>
          </a:prstGeom>
          <a:ln w="0">
            <a:noFill/>
          </a:ln>
        </p:spPr>
      </p:pic>
      <p:sp>
        <p:nvSpPr>
          <p:cNvPr id="183" name=""/>
          <p:cNvSpPr/>
          <p:nvPr/>
        </p:nvSpPr>
        <p:spPr>
          <a:xfrm>
            <a:off x="2520000" y="1800000"/>
            <a:ext cx="1614600" cy="174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7920" y="-187200"/>
            <a:ext cx="9138240" cy="6195240"/>
          </a:xfrm>
          <a:prstGeom prst="rect">
            <a:avLst/>
          </a:prstGeom>
          <a:ln w="0">
            <a:noFill/>
          </a:ln>
        </p:spPr>
      </p:pic>
      <p:sp>
        <p:nvSpPr>
          <p:cNvPr id="185" name=""/>
          <p:cNvSpPr/>
          <p:nvPr/>
        </p:nvSpPr>
        <p:spPr>
          <a:xfrm>
            <a:off x="2700000" y="1260000"/>
            <a:ext cx="1254600" cy="174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7920" y="852840"/>
            <a:ext cx="9138240" cy="6179040"/>
          </a:xfrm>
          <a:prstGeom prst="rect">
            <a:avLst/>
          </a:prstGeom>
          <a:ln w="0">
            <a:noFill/>
          </a:ln>
        </p:spPr>
      </p:pic>
      <p:sp>
        <p:nvSpPr>
          <p:cNvPr id="187" name=""/>
          <p:cNvSpPr/>
          <p:nvPr/>
        </p:nvSpPr>
        <p:spPr>
          <a:xfrm>
            <a:off x="5400000" y="6300000"/>
            <a:ext cx="1614600" cy="354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4400" spc="-1" strike="noStrike">
                <a:solidFill>
                  <a:srgbClr val="000000"/>
                </a:solidFill>
                <a:latin typeface="Calibri"/>
              </a:rPr>
              <a:t>YAZ KUR’AN KURSU </a:t>
            </a: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2520000"/>
            <a:ext cx="8222760" cy="359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Caminizde/kursunuzda geçici öğretici olarak görevlendirilen öğreticilerimize rehberlik yapılması ve yardımcı olunması 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0" y="503280"/>
            <a:ext cx="9138240" cy="6179040"/>
          </a:xfrm>
          <a:prstGeom prst="rect">
            <a:avLst/>
          </a:prstGeom>
          <a:ln w="0">
            <a:noFill/>
          </a:ln>
        </p:spPr>
      </p:pic>
      <p:sp>
        <p:nvSpPr>
          <p:cNvPr id="189" name=""/>
          <p:cNvSpPr/>
          <p:nvPr/>
        </p:nvSpPr>
        <p:spPr>
          <a:xfrm>
            <a:off x="5400000" y="5040000"/>
            <a:ext cx="354600" cy="174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0" name=""/>
          <p:cNvSpPr/>
          <p:nvPr/>
        </p:nvSpPr>
        <p:spPr>
          <a:xfrm>
            <a:off x="5400000" y="5940000"/>
            <a:ext cx="354600" cy="174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1" name=""/>
          <p:cNvSpPr/>
          <p:nvPr/>
        </p:nvSpPr>
        <p:spPr>
          <a:xfrm rot="21516600">
            <a:off x="5931000" y="4996080"/>
            <a:ext cx="934560" cy="174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2" name=""/>
          <p:cNvSpPr/>
          <p:nvPr/>
        </p:nvSpPr>
        <p:spPr>
          <a:xfrm>
            <a:off x="5940000" y="5940000"/>
            <a:ext cx="1074600" cy="174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7920" y="484560"/>
            <a:ext cx="9138240" cy="621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7920" y="668880"/>
            <a:ext cx="9138240" cy="5848200"/>
          </a:xfrm>
          <a:prstGeom prst="rect">
            <a:avLst/>
          </a:prstGeom>
          <a:ln w="0">
            <a:noFill/>
          </a:ln>
        </p:spPr>
      </p:pic>
      <p:sp>
        <p:nvSpPr>
          <p:cNvPr id="195" name=""/>
          <p:cNvSpPr/>
          <p:nvPr/>
        </p:nvSpPr>
        <p:spPr>
          <a:xfrm>
            <a:off x="4500000" y="5040000"/>
            <a:ext cx="1434600" cy="354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1386000" y="540000"/>
            <a:ext cx="4848120" cy="631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/>
          </p:nvPr>
        </p:nvSpPr>
        <p:spPr>
          <a:xfrm>
            <a:off x="539640" y="900000"/>
            <a:ext cx="8222760" cy="4571640"/>
          </a:xfrm>
          <a:prstGeom prst="rect">
            <a:avLst/>
          </a:prstGeom>
          <a:noFill/>
          <a:ln w="0">
            <a:noFill/>
          </a:ln>
          <a:effectLst>
            <a:outerShdw dist="0" dir="0" blurRad="0" rotWithShape="0">
              <a:srgbClr val="000000"/>
            </a:outerShdw>
          </a:effectLst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04 HAZİRAN 2024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HÜSEYİN KESERCİ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SEMİNERE KATILIMINIZDAN DOLAYI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tr-TR" sz="3200" spc="-1" strike="noStrike">
                <a:solidFill>
                  <a:srgbClr val="000000"/>
                </a:solidFill>
                <a:latin typeface="Arial"/>
              </a:rPr>
              <a:t>TEŞEKKÜR EDERİZ. 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2760" cy="113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4400" spc="-1" strike="noStrike">
                <a:solidFill>
                  <a:srgbClr val="000000"/>
                </a:solidFill>
                <a:latin typeface="Calibri"/>
              </a:rPr>
              <a:t>(YAZ KUR’AN KURSU)</a:t>
            </a: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2340000"/>
            <a:ext cx="8222760" cy="377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89520" indent="-3895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Yoklama ve Ders Defterlerinin Müftülükten temin edilmesi,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marL="389520" indent="-3895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tr-TR" sz="3200" spc="-1" strike="noStrike">
                <a:solidFill>
                  <a:srgbClr val="000000"/>
                </a:solidFill>
                <a:latin typeface="Calibri"/>
              </a:rPr>
              <a:t>Geçici Öğreticilerin materyal konusunda görevli bulunduğu camii/kurstan temin etmesi</a:t>
            </a: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marL="389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  <a:p>
            <a:pPr marL="389520"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tr-T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8998560" cy="685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78560" cy="685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"/>
          <p:cNvSpPr/>
          <p:nvPr/>
        </p:nvSpPr>
        <p:spPr>
          <a:xfrm>
            <a:off x="720000" y="1800000"/>
            <a:ext cx="7736400" cy="239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YAZ KUR’AN KURSLARI TAKVİMİ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2024 yılı yaz Kur’an kurslarında eğitim-öğretim tek dönem halinde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01 Temmuz-16 Ağustos 2024 tarihleri arasında gerçekleştirilecektir.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KAYIT TARİHLERİ                               EĞİTİM TARİHLERİ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 Haziran-08 Temmuz 2024              01 Temmuz-16 Ağustos 2024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"/>
          <p:cNvSpPr/>
          <p:nvPr/>
        </p:nvSpPr>
        <p:spPr>
          <a:xfrm>
            <a:off x="12960" y="0"/>
            <a:ext cx="9130680" cy="665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8. Dersler açılırken aşağıdaki tablo esas alınacaktır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-285840" y="0"/>
            <a:ext cx="9140400" cy="665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51840" y="61920"/>
            <a:ext cx="9052920" cy="750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EĞİTİM SÜRECİ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Eğitimlerde Yaz Kur’an Kursları Öğrenci Yoklama ve Ders Defteri doldurulacaktır.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Yaz Kur’an kurslarında görev alma şartlarını taşıyan kadrolu/sözleşmeli personelin tamamına görev verilmeden geçici öğreticilere görev verilmeyecektir.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Yaz Kur’an kursları programlarında aşağıdaki ders ve krediler tablosu uygulanacaktır: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720000" y="2340000"/>
            <a:ext cx="558000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8" name=""/>
          <p:cNvSpPr/>
          <p:nvPr/>
        </p:nvSpPr>
        <p:spPr>
          <a:xfrm>
            <a:off x="900000" y="3420000"/>
            <a:ext cx="6840000" cy="360"/>
          </a:xfrm>
          <a:prstGeom prst="line">
            <a:avLst/>
          </a:prstGeom>
          <a:ln w="0">
            <a:solidFill>
              <a:srgbClr val="254061"/>
            </a:solidFill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351360" y="698040"/>
            <a:ext cx="8453880" cy="469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8996760" cy="631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Application>LibreOffice/7.5.2.2$Linux_X86_64 LibreOffice_project/53bb9681a964705cf672590721dbc85eb4d0c3a2</Application>
  <AppVersion>15.0000</AppVersion>
  <Words>369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2016-06-13T08:18:40Z</dcterms:created>
  <dc:creator>KEMAL</dc:creator>
  <dc:description/>
  <dc:language>tr-TR</dc:language>
  <cp:lastModifiedBy/>
  <dcterms:modified xsi:type="dcterms:W3CDTF">2024-06-04T08:28:43Z</dcterms:modified>
  <cp:revision>161</cp:revision>
  <dc:subject/>
  <dc:title>Slayt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Ekran Gösterisi (4:3)</vt:lpwstr>
  </property>
  <property fmtid="{D5CDD505-2E9C-101B-9397-08002B2CF9AE}" pid="3" name="Slides">
    <vt:i4>30</vt:i4>
  </property>
</Properties>
</file>